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73" d="100"/>
          <a:sy n="73" d="100"/>
        </p:scale>
        <p:origin x="196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)~5.11(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>
                <a:latin typeface="+mj-ea"/>
                <a:ea typeface="+mj-ea"/>
              </a:rPr>
              <a:t>6</a:t>
            </a:r>
            <a:r>
              <a:rPr lang="en-US" altLang="ko-KR" smtClean="0">
                <a:latin typeface="+mj-ea"/>
                <a:ea typeface="+mj-ea"/>
              </a:rPr>
              <a:t>.21</a:t>
            </a:r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 smtClean="0">
                <a:latin typeface="+mj-ea"/>
              </a:rPr>
              <a:t>6.28(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</a:t>
            </a:r>
            <a:r>
              <a:rPr lang="en-US" altLang="ko-KR" dirty="0">
                <a:latin typeface="+mj-ea"/>
                <a:ea typeface="+mj-ea"/>
              </a:rPr>
              <a:t>4</a:t>
            </a:r>
            <a:r>
              <a:rPr lang="en-US" altLang="ko-KR" dirty="0" smtClean="0">
                <a:latin typeface="+mj-ea"/>
                <a:ea typeface="+mj-ea"/>
              </a:rPr>
              <a:t>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3.31(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3.2(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</a:t>
            </a:r>
            <a:r>
              <a:rPr lang="en-US" altLang="ko-KR" dirty="0">
                <a:latin typeface="+mj-ea"/>
                <a:ea typeface="+mj-ea"/>
              </a:rPr>
              <a:t>6</a:t>
            </a:r>
            <a:r>
              <a:rPr lang="en-US" altLang="ko-KR" dirty="0" smtClean="0">
                <a:latin typeface="+mj-ea"/>
                <a:ea typeface="+mj-ea"/>
              </a:rPr>
              <a:t>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5.25(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1811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사용자</cp:lastModifiedBy>
  <cp:revision>336</cp:revision>
  <cp:lastPrinted>2017-02-06T05:05:13Z</cp:lastPrinted>
  <dcterms:created xsi:type="dcterms:W3CDTF">2015-03-04T00:34:38Z</dcterms:created>
  <dcterms:modified xsi:type="dcterms:W3CDTF">2023-02-24T02:45:53Z</dcterms:modified>
</cp:coreProperties>
</file>