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)~11.9(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smtClean="0">
                <a:latin typeface="+mj-ea"/>
              </a:rPr>
              <a:t>12.28(</a:t>
            </a:r>
            <a:r>
              <a:rPr lang="ko-KR" altLang="en-US" sz="800" dirty="0">
                <a:latin typeface="+mj-ea"/>
              </a:rPr>
              <a:t>목</a:t>
            </a:r>
            <a:r>
              <a:rPr lang="en-US" altLang="ko-KR" sz="800" smtClean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)~10.26(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10.2(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)~12.15(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11.23(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사용자</cp:lastModifiedBy>
  <cp:revision>337</cp:revision>
  <cp:lastPrinted>2017-02-06T05:05:13Z</cp:lastPrinted>
  <dcterms:created xsi:type="dcterms:W3CDTF">2015-03-04T00:34:38Z</dcterms:created>
  <dcterms:modified xsi:type="dcterms:W3CDTF">2023-09-01T05:57:00Z</dcterms:modified>
</cp:coreProperties>
</file>