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66" y="11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5C168-3CA3-4A18-A0C0-A806805AE7B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CF975-6B7C-4AF6-98DA-E0EEFA0052AE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497" y="-21871"/>
            <a:ext cx="7030993" cy="9949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507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5C168-3CA3-4A18-A0C0-A806805AE7B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CF975-6B7C-4AF6-98DA-E0EEFA0052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3984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5C168-3CA3-4A18-A0C0-A806805AE7B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CF975-6B7C-4AF6-98DA-E0EEFA0052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1544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5C168-3CA3-4A18-A0C0-A806805AE7B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CF975-6B7C-4AF6-98DA-E0EEFA0052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6016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5C168-3CA3-4A18-A0C0-A806805AE7B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CF975-6B7C-4AF6-98DA-E0EEFA0052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0346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5C168-3CA3-4A18-A0C0-A806805AE7B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CF975-6B7C-4AF6-98DA-E0EEFA0052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2786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5C168-3CA3-4A18-A0C0-A806805AE7B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CF975-6B7C-4AF6-98DA-E0EEFA0052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8828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5C168-3CA3-4A18-A0C0-A806805AE7B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CF975-6B7C-4AF6-98DA-E0EEFA0052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4051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5C168-3CA3-4A18-A0C0-A806805AE7B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CF975-6B7C-4AF6-98DA-E0EEFA0052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2221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5C168-3CA3-4A18-A0C0-A806805AE7B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CF975-6B7C-4AF6-98DA-E0EEFA0052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81102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5C168-3CA3-4A18-A0C0-A806805AE7B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ACF975-6B7C-4AF6-98DA-E0EEFA0052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3210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75C168-3CA3-4A18-A0C0-A806805AE7B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ACF975-6B7C-4AF6-98DA-E0EEFA0052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7860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03189" y="3867664"/>
            <a:ext cx="54122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4000" indent="-144000">
              <a:buFont typeface="Arial" panose="020B0604020202020204" pitchFamily="34" charset="0"/>
              <a:buChar char="•"/>
            </a:pPr>
            <a:r>
              <a:rPr lang="ko-KR" altLang="en-US" sz="2000" spc="-7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THE개이득" panose="02020503020101020101" pitchFamily="18" charset="-127"/>
                <a:ea typeface="THE개이득" panose="02020503020101020101" pitchFamily="18" charset="-127"/>
                <a:cs typeface="THE개이득" panose="02020503020101020101" pitchFamily="18" charset="-127"/>
              </a:rPr>
              <a:t>학과 </a:t>
            </a:r>
            <a:r>
              <a:rPr lang="en-US" altLang="ko-KR" sz="2000" spc="-7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THE개이득" panose="02020503020101020101" pitchFamily="18" charset="-127"/>
                <a:ea typeface="THE개이득" panose="02020503020101020101" pitchFamily="18" charset="-127"/>
                <a:cs typeface="THE개이득" panose="02020503020101020101" pitchFamily="18" charset="-127"/>
              </a:rPr>
              <a:t>: </a:t>
            </a:r>
            <a:r>
              <a:rPr lang="ko-KR" altLang="en-US" sz="2000" spc="-7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THE개이득" panose="02020503020101020101" pitchFamily="18" charset="-127"/>
                <a:ea typeface="THE개이득" panose="02020503020101020101" pitchFamily="18" charset="-127"/>
                <a:cs typeface="THE개이득" panose="02020503020101020101" pitchFamily="18" charset="-127"/>
              </a:rPr>
              <a:t>일반대학원 </a:t>
            </a:r>
            <a:r>
              <a:rPr lang="ko-KR" altLang="en-US" sz="2000" spc="-70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THE개이득" panose="02020503020101020101" pitchFamily="18" charset="-127"/>
                <a:ea typeface="THE개이득" panose="02020503020101020101" pitchFamily="18" charset="-127"/>
                <a:cs typeface="THE개이득" panose="02020503020101020101" pitchFamily="18" charset="-127"/>
              </a:rPr>
              <a:t>인텔리전스컴퓨팅학과</a:t>
            </a:r>
            <a:endParaRPr lang="ko-KR" altLang="en-US" sz="2000" spc="-7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THE개이득" panose="02020503020101020101" pitchFamily="18" charset="-127"/>
              <a:ea typeface="THE개이득" panose="02020503020101020101" pitchFamily="18" charset="-127"/>
              <a:cs typeface="THE개이득" panose="0202050302010102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03189" y="4681835"/>
            <a:ext cx="54122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4000" indent="-144000">
              <a:buFont typeface="Arial" panose="020B0604020202020204" pitchFamily="34" charset="0"/>
              <a:buChar char="•"/>
            </a:pPr>
            <a:r>
              <a:rPr lang="ko-KR" altLang="en-US" sz="2000" spc="-70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THE개이득" panose="02020503020101020101" pitchFamily="18" charset="-127"/>
                <a:ea typeface="THE개이득" panose="02020503020101020101" pitchFamily="18" charset="-127"/>
                <a:cs typeface="THE개이득" panose="02020503020101020101" pitchFamily="18" charset="-127"/>
              </a:rPr>
              <a:t>행사일시</a:t>
            </a:r>
            <a:r>
              <a:rPr lang="ko-KR" altLang="en-US" sz="2000" spc="-7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THE개이득" panose="02020503020101020101" pitchFamily="18" charset="-127"/>
                <a:ea typeface="THE개이득" panose="02020503020101020101" pitchFamily="18" charset="-127"/>
                <a:cs typeface="THE개이득" panose="02020503020101020101" pitchFamily="18" charset="-127"/>
              </a:rPr>
              <a:t> </a:t>
            </a:r>
            <a:r>
              <a:rPr lang="en-US" altLang="ko-KR" sz="2000" spc="-7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THE개이득" panose="02020503020101020101" pitchFamily="18" charset="-127"/>
                <a:ea typeface="THE개이득" panose="02020503020101020101" pitchFamily="18" charset="-127"/>
                <a:cs typeface="THE개이득" panose="02020503020101020101" pitchFamily="18" charset="-127"/>
              </a:rPr>
              <a:t>: 2021</a:t>
            </a:r>
            <a:r>
              <a:rPr lang="ko-KR" altLang="en-US" sz="2000" spc="-7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THE개이득" panose="02020503020101020101" pitchFamily="18" charset="-127"/>
                <a:ea typeface="THE개이득" panose="02020503020101020101" pitchFamily="18" charset="-127"/>
                <a:cs typeface="THE개이득" panose="02020503020101020101" pitchFamily="18" charset="-127"/>
              </a:rPr>
              <a:t>년 </a:t>
            </a:r>
            <a:r>
              <a:rPr lang="en-US" altLang="ko-KR" sz="2000" spc="-7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THE개이득" panose="02020503020101020101" pitchFamily="18" charset="-127"/>
                <a:ea typeface="THE개이득" panose="02020503020101020101" pitchFamily="18" charset="-127"/>
                <a:cs typeface="THE개이득" panose="02020503020101020101" pitchFamily="18" charset="-127"/>
              </a:rPr>
              <a:t>09</a:t>
            </a:r>
            <a:r>
              <a:rPr lang="ko-KR" altLang="en-US" sz="2000" spc="-7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THE개이득" panose="02020503020101020101" pitchFamily="18" charset="-127"/>
                <a:ea typeface="THE개이득" panose="02020503020101020101" pitchFamily="18" charset="-127"/>
                <a:cs typeface="THE개이득" panose="02020503020101020101" pitchFamily="18" charset="-127"/>
              </a:rPr>
              <a:t>월 </a:t>
            </a:r>
            <a:r>
              <a:rPr lang="en-US" altLang="ko-KR" sz="2000" spc="-7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THE개이득" panose="02020503020101020101" pitchFamily="18" charset="-127"/>
                <a:ea typeface="THE개이득" panose="02020503020101020101" pitchFamily="18" charset="-127"/>
                <a:cs typeface="THE개이득" panose="02020503020101020101" pitchFamily="18" charset="-127"/>
              </a:rPr>
              <a:t>30</a:t>
            </a:r>
            <a:r>
              <a:rPr lang="ko-KR" altLang="en-US" sz="2000" spc="-7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THE개이득" panose="02020503020101020101" pitchFamily="18" charset="-127"/>
                <a:ea typeface="THE개이득" panose="02020503020101020101" pitchFamily="18" charset="-127"/>
                <a:cs typeface="THE개이득" panose="02020503020101020101" pitchFamily="18" charset="-127"/>
              </a:rPr>
              <a:t>일</a:t>
            </a:r>
            <a:r>
              <a:rPr lang="en-US" altLang="ko-KR" sz="2000" spc="-7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THE개이득" panose="02020503020101020101" pitchFamily="18" charset="-127"/>
                <a:ea typeface="THE개이득" panose="02020503020101020101" pitchFamily="18" charset="-127"/>
                <a:cs typeface="THE개이득" panose="02020503020101020101" pitchFamily="18" charset="-127"/>
              </a:rPr>
              <a:t>(</a:t>
            </a:r>
            <a:r>
              <a:rPr lang="ko-KR" altLang="en-US" sz="2000" spc="-7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THE개이득" panose="02020503020101020101" pitchFamily="18" charset="-127"/>
                <a:ea typeface="THE개이득" panose="02020503020101020101" pitchFamily="18" charset="-127"/>
                <a:cs typeface="THE개이득" panose="02020503020101020101" pitchFamily="18" charset="-127"/>
              </a:rPr>
              <a:t>목</a:t>
            </a:r>
            <a:r>
              <a:rPr lang="en-US" altLang="ko-KR" sz="2000" spc="-7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THE개이득" panose="02020503020101020101" pitchFamily="18" charset="-127"/>
                <a:ea typeface="THE개이득" panose="02020503020101020101" pitchFamily="18" charset="-127"/>
                <a:cs typeface="THE개이득" panose="02020503020101020101" pitchFamily="18" charset="-127"/>
              </a:rPr>
              <a:t>)</a:t>
            </a:r>
          </a:p>
          <a:p>
            <a:r>
              <a:rPr lang="en-US" altLang="ko-KR" sz="2000" spc="-7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THE개이득" panose="02020503020101020101" pitchFamily="18" charset="-127"/>
                <a:ea typeface="THE개이득" panose="02020503020101020101" pitchFamily="18" charset="-127"/>
                <a:cs typeface="THE개이득" panose="02020503020101020101" pitchFamily="18" charset="-127"/>
              </a:rPr>
              <a:t> </a:t>
            </a:r>
            <a:r>
              <a:rPr lang="en-US" altLang="ko-KR" sz="2000" spc="-7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THE개이득" panose="02020503020101020101" pitchFamily="18" charset="-127"/>
                <a:ea typeface="THE개이득" panose="02020503020101020101" pitchFamily="18" charset="-127"/>
                <a:cs typeface="THE개이득" panose="02020503020101020101" pitchFamily="18" charset="-127"/>
              </a:rPr>
              <a:t>                 14:00~17:00</a:t>
            </a:r>
            <a:endParaRPr lang="ko-KR" altLang="en-US" sz="2000" spc="-7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THE개이득" panose="02020503020101020101" pitchFamily="18" charset="-127"/>
              <a:ea typeface="THE개이득" panose="02020503020101020101" pitchFamily="18" charset="-127"/>
              <a:cs typeface="THE개이득" panose="0202050302010102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03189" y="5496006"/>
            <a:ext cx="541226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44000" indent="-144000">
              <a:buFont typeface="Arial" panose="020B0604020202020204" pitchFamily="34" charset="0"/>
              <a:buChar char="•"/>
            </a:pPr>
            <a:r>
              <a:rPr lang="ko-KR" altLang="en-US" sz="2000" spc="-7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THE개이득" panose="02020503020101020101" pitchFamily="18" charset="-127"/>
                <a:ea typeface="THE개이득" panose="02020503020101020101" pitchFamily="18" charset="-127"/>
                <a:cs typeface="THE개이득" panose="02020503020101020101" pitchFamily="18" charset="-127"/>
              </a:rPr>
              <a:t>행사장소 </a:t>
            </a:r>
            <a:r>
              <a:rPr lang="en-US" altLang="ko-KR" sz="2000" spc="-7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THE개이득" panose="02020503020101020101" pitchFamily="18" charset="-127"/>
                <a:ea typeface="THE개이득" panose="02020503020101020101" pitchFamily="18" charset="-127"/>
                <a:cs typeface="THE개이득" panose="02020503020101020101" pitchFamily="18" charset="-127"/>
              </a:rPr>
              <a:t>: </a:t>
            </a:r>
            <a:r>
              <a:rPr lang="en-US" altLang="ko-KR" sz="2000" spc="-7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THE개이득" panose="02020503020101020101" pitchFamily="18" charset="-127"/>
                <a:ea typeface="THE개이득" panose="02020503020101020101" pitchFamily="18" charset="-127"/>
                <a:cs typeface="THE개이득" panose="02020503020101020101" pitchFamily="18" charset="-127"/>
              </a:rPr>
              <a:t>zoom</a:t>
            </a:r>
            <a:r>
              <a:rPr lang="ko-KR" altLang="en-US" sz="2000" spc="-7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THE개이득" panose="02020503020101020101" pitchFamily="18" charset="-127"/>
                <a:ea typeface="THE개이득" panose="02020503020101020101" pitchFamily="18" charset="-127"/>
                <a:cs typeface="THE개이득" panose="02020503020101020101" pitchFamily="18" charset="-127"/>
              </a:rPr>
              <a:t>을 이용한 온라인 상담</a:t>
            </a:r>
            <a:endParaRPr lang="en-US" altLang="ko-KR" sz="2000" spc="-70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THE개이득" panose="02020503020101020101" pitchFamily="18" charset="-127"/>
              <a:ea typeface="THE개이득" panose="02020503020101020101" pitchFamily="18" charset="-127"/>
              <a:cs typeface="THE개이득" panose="02020503020101020101" pitchFamily="18" charset="-127"/>
            </a:endParaRPr>
          </a:p>
          <a:p>
            <a:r>
              <a:rPr lang="ko-KR" altLang="en-US" b="1" dirty="0"/>
              <a:t/>
            </a:r>
            <a:br>
              <a:rPr lang="ko-KR" altLang="en-US" b="1" dirty="0"/>
            </a:br>
            <a:r>
              <a:rPr lang="en-US" altLang="ko-KR" b="1" dirty="0"/>
              <a:t>https://us02web.zoom.us/j/2103946446?pwd=K0FiOVFJaHc3TzB5OHRydVBBSkZSdz09</a:t>
            </a:r>
            <a:br>
              <a:rPr lang="en-US" altLang="ko-KR" b="1" dirty="0"/>
            </a:br>
            <a:r>
              <a:rPr lang="en-US" altLang="ko-KR" b="1" dirty="0"/>
              <a:t/>
            </a:r>
            <a:br>
              <a:rPr lang="en-US" altLang="ko-KR" b="1" dirty="0"/>
            </a:br>
            <a:r>
              <a:rPr lang="ko-KR" altLang="en-US" b="1" dirty="0"/>
              <a:t>회의 </a:t>
            </a:r>
            <a:r>
              <a:rPr lang="en-US" altLang="ko-KR" b="1" dirty="0"/>
              <a:t>ID: 210 394 6446</a:t>
            </a:r>
            <a:br>
              <a:rPr lang="en-US" altLang="ko-KR" b="1" dirty="0"/>
            </a:br>
            <a:r>
              <a:rPr lang="ko-KR" altLang="en-US" b="1" dirty="0"/>
              <a:t>암호</a:t>
            </a:r>
            <a:r>
              <a:rPr lang="en-US" altLang="ko-KR" b="1" dirty="0"/>
              <a:t>: 1234</a:t>
            </a:r>
            <a:endParaRPr lang="ko-KR" altLang="en-US" sz="2000" spc="-7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bg1"/>
              </a:solidFill>
              <a:latin typeface="THE개이득" panose="02020503020101020101" pitchFamily="18" charset="-127"/>
              <a:ea typeface="THE개이득" panose="02020503020101020101" pitchFamily="18" charset="-127"/>
              <a:cs typeface="THE개이득" panose="020205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305739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24</Words>
  <Application>Microsoft Office PowerPoint</Application>
  <PresentationFormat>A4 용지(210x297mm)</PresentationFormat>
  <Paragraphs>5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7" baseType="lpstr">
      <vt:lpstr>THE개이득</vt:lpstr>
      <vt:lpstr>맑은 고딕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대학원팀</dc:creator>
  <cp:lastModifiedBy>HYU</cp:lastModifiedBy>
  <cp:revision>5</cp:revision>
  <dcterms:created xsi:type="dcterms:W3CDTF">2021-04-12T05:17:01Z</dcterms:created>
  <dcterms:modified xsi:type="dcterms:W3CDTF">2021-09-27T01:18:01Z</dcterms:modified>
</cp:coreProperties>
</file>