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  <p:embeddedFont>
      <p:font typeface="KoPub돋움체 Light" panose="02020603020101020101" pitchFamily="18" charset="-127"/>
      <p:regular r:id="rId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2022-04-19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1774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ea typeface="KoPub돋움체 Light" panose="02020603020101020101" pitchFamily="18" charset="-127"/>
              </a:rPr>
              <a:t>학위청구논문 신청절차</a:t>
            </a:r>
            <a:endParaRPr lang="ko-KR" altLang="en-US" sz="1400" b="1" dirty="0">
              <a:ea typeface="KoPub돋움체 Light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ea typeface="KoPub돋움체 Light" panose="02020603020101020101" pitchFamily="18" charset="-127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733122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ea typeface="KoPub돋움체 Light" panose="02020603020101020101" pitchFamily="18" charset="-127"/>
              </a:rPr>
              <a:t>자    격    요    건</a:t>
            </a:r>
            <a:endParaRPr lang="ko-KR" altLang="en-US" sz="1000" dirty="0">
              <a:ea typeface="KoPub돋움체 Light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일 정</a:t>
            </a:r>
            <a:endParaRPr lang="ko-KR" altLang="en-US" dirty="0">
              <a:solidFill>
                <a:schemeClr val="bg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제출처</a:t>
            </a:r>
            <a:endParaRPr lang="ko-KR" altLang="en-US" dirty="0">
              <a:solidFill>
                <a:schemeClr val="bg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3.2(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수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)~5.12(</a:t>
            </a:r>
            <a:r>
              <a:rPr lang="ko-KR" altLang="en-US" dirty="0" smtClean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6.21(</a:t>
            </a:r>
            <a:r>
              <a:rPr lang="ko-KR" altLang="en-US" dirty="0" smtClean="0">
                <a:latin typeface="+mn-lt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6.28(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/ERICA)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0767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ea typeface="KoPub돋움체 Light" panose="02020603020101020101" pitchFamily="18" charset="-127"/>
              </a:rPr>
              <a:t>※ </a:t>
            </a:r>
            <a:r>
              <a:rPr lang="ko-KR" altLang="en-US" sz="900" dirty="0" smtClean="0">
                <a:ea typeface="KoPub돋움체 Light" panose="02020603020101020101" pitchFamily="18" charset="-127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ea typeface="KoPub돋움체 Light" panose="02020603020101020101" pitchFamily="18" charset="-127"/>
              </a:rPr>
              <a:t>.</a:t>
            </a:r>
            <a:endParaRPr lang="ko-KR" altLang="en-US" sz="900" dirty="0">
              <a:ea typeface="KoPub돋움체 Light" panose="02020603020101020101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행정팀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endParaRPr lang="ko-KR" altLang="en-US" sz="8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3.2(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수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)~4.28(</a:t>
            </a:r>
            <a:r>
              <a:rPr lang="ko-KR" altLang="en-US" dirty="0" smtClean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19704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a typeface="KoPub돋움체 Light" panose="02020603020101020101" pitchFamily="18" charset="-127"/>
              </a:rPr>
              <a:t>학생 입력</a:t>
            </a:r>
            <a:r>
              <a:rPr lang="en-US" altLang="ko-KR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ea typeface="KoPub돋움체 Light" panose="02020603020101020101" pitchFamily="18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4.1(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금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3.4(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금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)~6.16(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</a:p>
          <a:p>
            <a:pPr fontAlgn="base"/>
            <a:endParaRPr lang="en-US" altLang="ko-KR" dirty="0">
              <a:latin typeface="+mn-lt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5.26(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48497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ea typeface="KoPub돋움체 Light" panose="02020603020101020101" pitchFamily="18" charset="-127"/>
              </a:rPr>
              <a:t>외국어시험</a:t>
            </a:r>
            <a:r>
              <a:rPr lang="en-US" altLang="ko-KR" sz="700" dirty="0" smtClean="0">
                <a:ea typeface="KoPub돋움체 Light" panose="02020603020101020101" pitchFamily="18" charset="-127"/>
              </a:rPr>
              <a:t>, </a:t>
            </a:r>
            <a:r>
              <a:rPr lang="ko-KR" altLang="en-US" sz="700" dirty="0" smtClean="0">
                <a:ea typeface="KoPub돋움체 Light" panose="02020603020101020101" pitchFamily="18" charset="-127"/>
              </a:rPr>
              <a:t>종합시험 합격여부와 상관없이 연구계획서 입력가능</a:t>
            </a:r>
            <a:endParaRPr lang="ko-KR" altLang="en-US" sz="700" dirty="0">
              <a:ea typeface="KoPub돋움체 Light" panose="02020603020101020101" pitchFamily="18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신청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1802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Arial</vt:lpstr>
      <vt:lpstr>Wingdings</vt:lpstr>
      <vt:lpstr>맑은 고딕</vt:lpstr>
      <vt:lpstr>KoPub돋움체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HYU</cp:lastModifiedBy>
  <cp:revision>333</cp:revision>
  <cp:lastPrinted>2017-02-06T05:05:13Z</cp:lastPrinted>
  <dcterms:created xsi:type="dcterms:W3CDTF">2015-03-04T00:34:38Z</dcterms:created>
  <dcterms:modified xsi:type="dcterms:W3CDTF">2022-04-19T07:34:08Z</dcterms:modified>
</cp:coreProperties>
</file>