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95" d="100"/>
          <a:sy n="95" d="100"/>
        </p:scale>
        <p:origin x="90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2022-09-02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)~11.10(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>
                <a:latin typeface="+mj-ea"/>
              </a:rPr>
              <a:t>12.21(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)~10.27(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9.5(</a:t>
            </a:r>
            <a:r>
              <a:rPr lang="ko-KR" altLang="en-US" dirty="0" smtClean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)~12.16(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11.24(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1806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Wingdings</vt:lpstr>
      <vt:lpstr>Arial</vt:lpstr>
      <vt:lpstr>돋움</vt:lpstr>
      <vt:lpstr>맑은 고딕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HYU</cp:lastModifiedBy>
  <cp:revision>335</cp:revision>
  <cp:lastPrinted>2017-02-06T05:05:13Z</cp:lastPrinted>
  <dcterms:created xsi:type="dcterms:W3CDTF">2015-03-04T00:34:38Z</dcterms:created>
  <dcterms:modified xsi:type="dcterms:W3CDTF">2022-09-02T08:25:08Z</dcterms:modified>
</cp:coreProperties>
</file>